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presProps" Target="presProps.xml"/>
  <Relationship Id="rId38" Type="http://schemas.openxmlformats.org/officeDocument/2006/relationships/viewProps" Target="viewProps.xml"/>
  <Relationship Id="rId3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41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gement de l'ouvrier et du pauvre en Belgique (315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llemand : ses forces et ses ressources (327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s actes compulsés sur l'ordre du comité central de la société fédérale du Grütli (327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tiquité : manuel à l'usage de l'enseignement moyen et de l'enseignement normal (327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à Rochdale : self-help par le peuple (3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rapport présenté par le Conseil général du Parti ouvrier (6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1:05:0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méthode d'enseignement de la grammaire française (79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pays belge :aux armes de Bavière : scènes di vieux Liège (83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conventionnels de notre civilisation (153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1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et aventures d'un prolétaire à travers la révolution (17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2024-05-19T13:31:28Z</dcterms:created>
  <dcterms:modified xsi:type="dcterms:W3CDTF">2024-05-19T13:31:28Z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