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808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belges 1914-1918 : le P.O.B. face à la guerre (396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3:09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2024-07-01T20:10:23Z</dcterms:created>
  <dcterms:modified xsi:type="dcterms:W3CDTF">2024-07-01T20:10:23Z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