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6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des égaux (282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0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et le BIT (223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huit heures et ses résultats : d'après l'enquête sur la production (408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0 at 3:11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ou socialisme ? (177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vant le socialisme (1982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 : essais politiques et sociaux (2004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: essais politiques et sociaux (211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2024-07-03T18:05:48Z</dcterms:created>
  <dcterms:modified xsi:type="dcterms:W3CDTF">2024-07-03T18:05:48Z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