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99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s réalités sociales (178262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ne 25 2012 at 10:06:5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2024-09-19T22:07:11Z</dcterms:created>
  <dcterms:modified xsi:type="dcterms:W3CDTF">2024-09-19T22:07:11Z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