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3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au coeur de l'Europe, le poids d'une petite puissance (396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: 1958-2000 : de l'Expo à l'Euro (396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des progressistes : 1944-1976 (80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ot et violence : politique, stades et hooligans : Heysel 85 (112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68 : c'était au temps où Bruxelles contestait (112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politique de 1830 à nos jour : les tensions d'une démocratie bourgeoise (1170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2024-06-29T07:50:22Z</dcterms:created>
  <dcterms:modified xsi:type="dcterms:W3CDTF">2024-06-29T07:50:22Z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