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5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opriété (328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9 (3277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0 (327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1 (327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2 (327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3 (327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1 (327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2 (3272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travail (3289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 (328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élations historiques en réponse au livre de Lord Normandy intitulé "A year of revolution in Paris". Tome 1 (327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 (327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2 (327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3 (327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4 (327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5 (327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6 (327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7 (327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8 (327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2024-05-17T06:56:44Z</dcterms:created>
  <dcterms:modified xsi:type="dcterms:W3CDTF">2024-05-17T06:56:44Z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