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05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uide du demandeur d'emploi (2583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2024-05-20T19:44:02Z</dcterms:created>
  <dcterms:modified xsi:type="dcterms:W3CDTF">2024-05-20T19:44:02Z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