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presProps" Target="presProps.xml"/>
  <Relationship Id="rId104" Type="http://schemas.openxmlformats.org/officeDocument/2006/relationships/viewProps" Target="viewProps.xml"/>
  <Relationship Id="rId10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468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1.jpg"/>
</Relationships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(in)sécurités : enjeux, politiques et débats (3972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8 2010 at 10:09:16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lles conquêtes : à gauche pour un monde plus juste (BIB 17824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ux ou trois choses de Sonia et du monde : récit (4046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0 at 9:10:02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quiem pour la presse socialiste : la gauche sans voix (404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0 at 3:10:50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d'information : de l'Association belge d'histoire contemporaine (4168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0 at 2:12:33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ournant des années 1970 : Liège en effervescence (419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0 at 9:12:32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aisons du Peuple en Wallonie (4196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0 at 9:12:54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ti socialiste : créateur de progrès depuis 125 ans (4197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0 at 10:12:47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1er mai (534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16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divers (534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38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artes de voeux et invitations (534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37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ve la sociale ! : mouvement ouvrier, capitalisme et laïcité (6748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9 2011 at 2:05:48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gagez-vous ! : entretiens avec Gilles Vandenpooten (675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9 2011 at 3:05:57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vre noir de l'agriculture : comment on assassine nos paysans, notre santé et l'environnement (677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0 2011 at 3:05:49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ouvernance économique européenne : critique et propositions PS : "Oui à l'Europe qui construit, non à l'Europe qui détruit" (805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9 2011 at 12:06:25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dignez-vous ! (914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5 2011 at 11:08:25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orges Truffaut : 1940-1942: le dernier parcours d'un combattant (1030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6 2011 at 2:10:20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ité : 45 années de combat quotidien (1062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1 at 4:10:17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itiques publiques de soutien à l'économie sociale en Wallonie : contexte, débats et enjeux (1062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1 at 4:10:1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oms : la plus grande minorité ethnique d'Europe (1066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11 at 9:10:59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former les actifs sur leurs droits futurs à la pension (1067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11 at 9:10:40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aga française de la "contribution carbone" et ses enseignements (1067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11 at 9:10:3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ervention de Jean-François Kahn : remettre l'homme au centre, une alternative humaniste (10674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11 at 10:10:32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écu, c'est quoi ? : La sécu, c'est toi ! : Livret pédagogique sur la sécurité sociale (1158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1 at 3:11:01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ie Mineur (1831-1923) : "minuscule avant-garde" féminine du mouvement ouvrier verviétois (11978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1 at 3:12:0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linique André Renard a 50 ans ! : histoire et enjeux d'une médecine de qualité accessible à tous (1500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3:02:36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art salarial : entre les femmes et les hommes en Belgique - rapport 2010 (2036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2 at 9:11:33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ossesse au travail : le vécu et les obstacles rencontrés par les travailleurs en Belgique : étude quantitative et qualitative (203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2 at 9:11:20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 économique et le sens de la vie : petit traité d'alter-économie (2055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10:11:48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é Cools : au fer rouge (2056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12:11:05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ois réussites dans le développement de l'économie coopérative : Québec, Italie et Grande-Bretagne : une source d'inspiration ? (2295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3 at 1:02:09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mots pour la démocratie (2330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3 at 11:03:43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s blancs coeur rouge : les combats des employés, techniciens et cadres du SETCa Liège-Huy-Waremme (2330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3 at 11:03:10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ège à la conquête de l'eau : des origines au centenaire de la CILE (2331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3 at 11:03:10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croissance : dix questions pour comprendre et débattre (2481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3 at 12:05:55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'est plus grave que ce qu'on vous dit... : mais on peut s'en sortir : 15 solutions contre la crise économique à appliquer d'urgence (24817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3 at 2:05:57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vote des Wallons : quelques constats sur les résultats des élections régionales et fédérales en Wallonie depuis 1995 (2513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3 at 12:05:54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anarchisme (2570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3 at 8:06:35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 qui valait 35 milliards (2609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5 2013 at 10:07:25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minismes pluriels (26094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5 2013 at 11:07:16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couvrir la laïcité (2609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5 2013 at 11:07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lement européen : une voie vers la solidarité : outil pédagogique pour changer l'Union (2941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4 at 9:01:22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4 (3361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ançois Mitterrand : fragments de vie partagée. (35639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0:11:14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s ruinés dans dix ans ? Dette publiques : la dernière chance. (3564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0:11:21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dela : leçons d'une vie. (35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4:11:08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nser l'économie autrement : conversations avec Marc Lambrechts (35946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4 at 1:12:11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t "dégénéré" dans les collections de l'Ulg : Chagall, Ensor, Laurencin, Matisse, Vlaminck (3594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4 at 1:12:19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rique de la composition des exécutifs/gouvernements de la région wallonne : 1968-2013 (3595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4 at 2:12:37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tte : 5000 ans d'histoire (3595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4 at 2:12:56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TB : nouvelle gauche, vieille recette (35952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4 at 2:12:29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tager le savoir : deux siècles de vulgarisation scientifique et technique au pays de Liège (369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6 2010 at 2:05:18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tox (3595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4 at 3:12:25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914-2014 : cent ans de mayorat à Waremme. (3598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4 at 12:12:03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logie : les archives en mouvement (3598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4 at 2:12:56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de la Commission royale d'Histoire (3598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4 at 2:12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secrète du PS liégeois : Cools, Mathot, Onkelinx, Daerden et les autres (3603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0 2014 at 10:12:39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rchives électroniques (3666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4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vue de presse du 5-7/ 04/1997 (3753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52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cès Cools : journal impertinent d'un témoin engagé (3793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5 2010 at 2:07:57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activités de la Cour de justice et du tribunal de première instance des communautés Européennes : semaine du 7 au 18 avril 1997 n° 11/97 (3753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09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de la visite du président du PS à Huy-Waremme du 17 mai 2002 (37537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nsemble de 38 questions parlementaires : posé par Jacques Chabot, membre de la Commission des Finances et du Budget de la Chambre des Représentants à M. Didier Reynders, vice-premier et ministre des finances entre janvier 2005 et juin 2005. (3753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52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genda 2000 - Volume I : communication : pour une Union plus forte et plus large : II. Cohésion économique et sociale/ European Union. Régional Policy and cohesion (37538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04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du Congrès sur le Traité constitutionnel européen de 2005 (375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4:03:43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éclaration consignant les dépenses électorales engagées par les candidats en prévision des élections pour les Chambres législatives fédérales, le Parlement européen ou les conseils de Région et de Communauté (3754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4:03:52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ssiers documentaires (3785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11:04:34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grèves de l'hiver 1960-61 (37870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9:04:06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t dégénéré selon Hitler : la vente Lucerne, 1939 (3826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5 at 9:05:14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nomix : la première histoire de l'économie en BD (38266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5 at 10:05:30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ien Lahaut : vivant (3968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6 2010 at 1:09:16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archie expliquée à mon père (3826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5 at 10:05:27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i a tué Julien Lahaut ? : les ombres de la guerre froide en Belgique (40386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7 2015 at 4:10:03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e Liège. Actes/Tome 1 (40612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5 at 6:11:54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ouverneurs de la Province de Liège : histoire d'une fonction, mémoire d'une action (40869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5 at 4:12:22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 pédagogique : Phenix 21 : Morts et renaissances d'une région industrielle : Liège 1914-2014 (40883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5 at 4:12:24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6 (ARC-C CAR 20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7 (ARC-C CAR 20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8 (ARC-C CAR 2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9 (ARC-C CAR 20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100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2024-05-18T11:09:37Z</dcterms:created>
  <dcterms:modified xsi:type="dcterms:W3CDTF">2024-05-18T11:09:37Z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