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presProps" Target="presProps.xml"/>
  <Relationship Id="rId98" Type="http://schemas.openxmlformats.org/officeDocument/2006/relationships/viewProps" Target="viewProps.xml"/>
  <Relationship Id="rId9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6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9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Et le verbe sera haïr..." : de revolutionair-syndikalistische beweging in Luik tijdens het interbellum (2682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2:07:2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e la déportation : la vie et la mort dans les 18 camps de concentration et d'extermination (271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4:07:2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ippe Busquin, socialiste mais encore ? (283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1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50 ans de Nations Unies (286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4:08:3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de l'environnement wallon 1994 : volume 1 (286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4:08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de l'environnement wallon 1994 : volume (286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4:08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rvation et réaffectation du patrimoine civil public en wallonie (4138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2:11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1995 (259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2:05:4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ttérature prolétarienne : en Belgique francophone depuis 1900 (676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11:05:3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rontations (723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:05:1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roi démocratique : l'extrême droite en Belgique (899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0:08:5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es Destrée, l'antisémitisme et la Belgique : lettre ouverte à tous ceux qui colportent des mythes éculés sur les wallons et leur histoire (901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9:08:1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au chômage ? : pour en découdre avec l'exclusion sociale (954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0:09:0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bat interdit : monnaie, Europe, pauvreté (967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9:09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toyen déclassé : monarchie belge et société (1032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10:10:2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gauche ! Mélanges à l'occasion du 30e anniversaire du Mouvement des Jeunes socialistes (1071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2:10:5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ot et violence : politique, stades et hooligans : Heysel 85 (112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0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Mobutu à Mobutu : trente ans de relations Belgique-Zaïre (126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2 at 3:01:0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Wallonie 1994 (1264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0:01:3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Wallonie 1995 (1264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0:01:3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roi démocratique : l'extrême droite en Belgique (147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1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de l'environnement wallon 1995 (152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mythes de l'histoire de Belgique, de Flandre et de Wallonie (1533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5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, le patron (16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2:04:5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terre et de larmes (173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3:05:1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ert II : sur les traces de Baudouin Ier (203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3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eport pour l'amitié (211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1:1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bout du désert (2118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2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roi: 1830-1994: histoire d'une Métropole (212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5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n vallen en opvangen 50 jaar sociale zekerheid : een verhaal in beelden (2217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2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yaume (2226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2:02:2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u entra par la fenêtre (222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3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oles d'homme (229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civil public de Wallonie (229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2:02:3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le roman de sa vie (291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3:12:5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1965-1995 : la continuité paradoxale (3563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belge de 1914 à 1940 (le) (356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eport pour la Flandre : région phare de l'Europe (356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5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xtrême droite en Belgique (37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0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vacances (378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3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colères du pays noir. Tome IV (4159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4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vé de public : a qui profitent les privatisations ? (41695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3:02:3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anium : la Belgique et les puissances : marché de dupes ou chef d'oeuvre diplomatique ? (4178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2:02:4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2024-05-18T11:09:40Z</dcterms:created>
  <dcterms:modified xsi:type="dcterms:W3CDTF">2024-05-18T11:09:40Z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