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8084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'islamisme et son prophète (28717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ugust 28 2009 at 1:08: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2024-09-08T10:43:02Z</dcterms:created>
  <dcterms:modified xsi:type="dcterms:W3CDTF">2024-09-08T10:43:02Z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