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8084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slamisme et son prophète (2871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:08: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2024-09-08T10:43:02Z</dcterms:created>
  <dcterms:modified xsi:type="dcterms:W3CDTF">2024-09-08T10:43:02Z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