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presProps" Target="presProps.xml"/>
  <Relationship Id="rId18" Type="http://schemas.openxmlformats.org/officeDocument/2006/relationships/viewProps" Target="viewProps.xml"/>
  <Relationship Id="rId1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811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e Comte et la Révolution française (2600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2:05:30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fance et la jeunesse de Danton (2601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3:05:43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et leçons sur la Révolution française (2601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3:05:5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poléon et l'athée Lalande (260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3:05:1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igines du socialisme français (260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3:05:2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paration de l'Eglise et de l'Etat (260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3:05:0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henticité des mémoires de Talleyrand (2601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2:05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uses et le lendemain du 18 brumaire (2601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2:05:2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entenaire de la Légion d'honneur (260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2:05:3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ristianisme et la Révolution française (2601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2:05:2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sulat à vie (2601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3:05:3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nton et les massacres de septembre (2601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3:05:1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scolaire des hommes (2601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3:05:1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et leçons sur la Révolution française (260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3:05: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2024-07-01T20:13:58Z</dcterms:created>
  <dcterms:modified xsi:type="dcterms:W3CDTF">2024-07-01T20:13:58Z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