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8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et l'Europe : les idées de Proudhon en politique étrangère (259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2024-05-19T20:59:43Z</dcterms:created>
  <dcterms:modified xsi:type="dcterms:W3CDTF">2024-05-19T20:59:43Z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