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0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romantisme politique : question de politique extérieure (3265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2024-05-18T17:36:21Z</dcterms:created>
  <dcterms:modified xsi:type="dcterms:W3CDTF">2024-05-18T17:36:21Z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