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3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74178_ca_object_representations_media_632_large1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12449_ca_object_representations_media_116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... (1669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pour l'action culturelle ; vade-mecum de Présence et action culturelles (201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9:11:0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imanche en famille au village socialiste (ARC-C AFF DIV 025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 PS (ARC-C AFF ELE 045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2024-07-01T12:35:36Z</dcterms:created>
  <dcterms:modified xsi:type="dcterms:W3CDTF">2024-07-01T12:35:36Z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