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4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pold III : de l'an 40 à l'effacement (396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 la Province de Liège  (1940 - 1944) conserve en Belgique (BIB 1811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ien Lahaut : vivant (39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:09:1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grelle : les années de collaboration (77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9:06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ur du rouge (83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0:07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40 : la Belgique occupé (10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uge au tricolore : les communistes belges de 1939 à 1944 : un aspect de l'histoire de la Résistance en Belgique (112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2:11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 en de Spaanse burgeroorlog = La Belgique et la guerre civile d'Espagne (124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1:12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u POB au PS (287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12:12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à Londres (4584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1:1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2024-07-03T20:23:39Z</dcterms:created>
  <dcterms:modified xsi:type="dcterms:W3CDTF">2024-07-03T20:23:39Z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