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presProps" Target="presProps.xml"/>
  <Relationship Id="rId191" Type="http://schemas.openxmlformats.org/officeDocument/2006/relationships/viewProps" Target="viewProps.xml"/>
  <Relationship Id="rId19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0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4.jpg"/>
</Relationships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Ve Congrès tenu le 29 novembre 1931 : compte rendu officiel (1562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3:03:0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story of Viney. Ridge = La crète de Viney (3160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4:12:4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its cents ans de Révolution Française 987-1789 (3275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et sociale de la Belgique depuis les origines jusqu'en 1914 (817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1:07:2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pour les élections communales (328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vendeur dans les sociétés coopératives (202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1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ier (1658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2:04:3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artacus : petite histoire populaire de la révolte des esclaves contre Rome (134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5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houettes et croquis (17826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0:06:1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t-Ouest : reflets croisés (3278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pagne (198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40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conditions de vie de chômeurs assurés. I : Le budget de dix-neuf familles de chômeurs dans l'agglomération bruxelloise en février-mars 1932 (2269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0:02:0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32 ()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32 ()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32 ()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constructive (42234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6 at 1:03:12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tsch-Belgsiche Rundschau (744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3:05:20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Afschaffing der toelagen aan de vrije scholen (1749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9:06:59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ps de pompe gratis = Free Air (148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2:02:1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consacré à la crise économique tenu les 30 et 31 janvier 1932 à Bruxelles : compte-rendu sténographique (1921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1:09:50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ession : 1857 (2827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:08:2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réaliser le socialisme ? (4163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9:02:59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1-1937 / indicateur Tenu par le Secrétaire Communal (375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4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conflit sino-japonais : 1932 (1485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:16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atmosphère 10-32 (115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3:11:17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in d'azur (82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12:07:2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, terre d'exil (1638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:41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entures et rancunes d'un journaliste timide (3777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3:04:2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u Perron : Images Liégeoises (328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delà du capitalisme et du socialisme (144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9:02:3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flexions sur l'économie dirigée (328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beau pays de Portugal (89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10:08:35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de la Question religieuse en Espagne (809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1 at 10:07:06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du propagandiste 1932 (156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:03:35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Tardieu : un aspirant dictateur (4054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9:10:47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aube d'un monde nouveau (1931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13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organisation de la jeunesse et le mouvement syndical soumis au XXVIIIe Congrès syndical des 17 et 18 juillet 1932 à la Maison du Peuple de Bruxelles (192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XIVe Congrès tenu les 7 et 8 novembre 1931 : compte rendu officiel (1562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3:03:4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conférence de Zurich fait au conseil général du P.O.B. le 22 juin 1932 (3265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pour les années 1930 et 1931 (2325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2:03:4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pour les années 1930 et 1931 (1923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3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ième Congrès de l'Internationale ouvrière socialiste à Vienne, du 25 juillet au 1er août 1931 : rapports et comptes rendus (1325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1:01:0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létariat (2831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4:1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jeunesse, par la jeunesse, à la jeunesse socialiste de Belgique (202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9:11:4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VIIIe Congrès syndical tenu les 25 et 26 septembre 1932 à la Maison du Peuple de Bruxelles (192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2:09:3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choisies (1035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0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ifisme réaliste (4225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11:03:5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faisons fausse route (328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isme et socialisme (41352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6 at 7:01:3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naie, crédit et transfert : considérations théoriques sur la monnaie, du système monétaire, de la politique de crédit, des règlements internationaux (3281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 E. Dühring bouleverse la science (anti-Dühring). Tome II : économie politique (119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4:12:4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ïnah la métisse et autres contes des Tropiques (81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1 at 11:07:0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Internationale du Travail (3289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guerre ! : 35  compositions inédites (45685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2:11:4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ttérature et révolution (174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9:06:3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talie fasciste (172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1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qui bout (15411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2:03:3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ade-mecum pour l'enseignement des leçons de choses (1758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5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n morceau (81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1 at 10:07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ers de Thibaud de Marly : poème didactique du XIIe siècle (1437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2:02:4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crets de la censure pendant la guerre (327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sonniers politiques dans la République des Soviets : rapport à la commission d'enquête sur la situation des prisonniers politiques, institué par l'Internationale Ouvrière Socialiste (3265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sionniers politiques dans la République des Soviets : rapport à la commission d'enquête sur la situation des prisionniers politiques, instituée par l'Internationale ouvrière socialiste (257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0:05:1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viet des chômeurs (149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:02:2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euvres pré-intra et postcolaires (176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2:06:2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rchands de canons contre la paix : l'épargne pillée, la nation trahie (194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0:09:21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ésuites : leur organisation et leur histoire (11701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1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des autres (1716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0:05:3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ssous de la guerre révélés par les comités secrets (3277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rnes de Clocheville (1552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1:03:2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dicalisme (285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3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pour propagandistes : élections communales 1932 (3287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scou et l'Internationale ouvrière socialiste (32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quinquénnal (327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adis américain (143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0:02:3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sque à l'école (2320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10:03:0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érencier socialiste : souvenirs, suggestions, réflexions à l'usage des jeunes conférenciers du POB (321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2:01:4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ômage : causes et remèdes (226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2:02:0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e la femme (149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:02:1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e la femme (83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8:07:2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nhomme Lénine (4255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0:04:5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.R.S.S. : une nouvelle humanité (286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9:11:03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des tout petits (320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0:01:0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soviétique 1931 (327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XIIIe semaine sociale universitaire de l'Institut de sociologie Solvay (206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2:11:1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ènement du régime démocratique à Bruxelles pendant le Moyen-âge (1306-1423) (1020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0:09:3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paysans jadis et aujourd'hui (1052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11:10:48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social : revue du Parti ouvrier belge (1561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30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 l'enseignement dans le Limbourg (1541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1:03:0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(149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3:02:5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ermanente (179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0:07:2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d'octobre (170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0:05:2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ystème qui sombre (327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allemande et la bureaucratie stalinienne (179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0:07:3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te de la machine (2228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10:02:3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sponsabilité des administrateurs de Sociétés Anonymes en Grande-Bretagne, aux Etats-Unis, en Belgique et en France (3269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intessence du socialisme (4563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10:11:4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rsonnalité de la femme dans la conception sociliste (992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1:09:2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constitution espagnole : le régime constitutionnel en Espagne : évolutions, textes, commentaires (3268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usique et le peuple : rapports, suggestions, voeux (1529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2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sexuelle (2055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0:11:2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nouvelle et la classe ouvrière (1438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:2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sociale de l'Eglise résumée dans les Encycliques : rerum novarum et quadragesimo anno (172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1:05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ur (3777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3:04:4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cléricale dans l'enseignement (176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1:06:5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arde Louise Michel (904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4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éricalisation de la Belgique par l'Ecole (328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éricalisation de la Belgique par l'école (1784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0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ericalisation de la Belgique par l'école (178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0:06:5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rte des chrétiens (1131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4:11:2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vant le péril (327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es Vallès : son oeuvre : portrait et autographe : document pour l'histoire de l littérature française (2324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0:03:4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essions de Russie (1230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1:1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2024-05-19T02:07:41Z</dcterms:created>
  <dcterms:modified xsi:type="dcterms:W3CDTF">2024-05-19T02:07:41Z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