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0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ure inclusive : "hommes - femmes : toutes égales" (BIB 18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2024-06-29T09:35:44Z</dcterms:created>
  <dcterms:modified xsi:type="dcterms:W3CDTF">2024-06-29T09:35:44Z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