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conférence internationale du travail : 10ème session, Genève - 1927 (32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de la santé des marins contre les maladies vénériennes (328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simplifications à apporter à l'inspection des émigrants à Bord (328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simplification à apporter à l'inspection des émigrants à Bord (328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1 sur la codifocation internationale des régles relatives au contrat d'engagement des marins (328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odification internationale des règles relatives au contrat d'engagement des marins (328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2 sur les principes généraux de l'inspection du travail des gens de mer (328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uctuations des salaires dans différents pays de 1914 à 1925 (32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2024-07-03T18:30:59Z</dcterms:created>
  <dcterms:modified xsi:type="dcterms:W3CDTF">2024-07-03T18:30:59Z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