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1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en Belgique : les hommes, les idées, les faits. [Tome 1] (314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en Belgique depuis 1830. Tome 1 (314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3:12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depuis en Belgique 1830. Tome 2 (315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Un jubilé] (315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3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rigandages financiers à la chambre (31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sar De Paepe : sa vie, son oeuvre (315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1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réforme urgente : la limitation de la durée du travail (315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2024-07-01T12:04:52Z</dcterms:created>
  <dcterms:modified xsi:type="dcterms:W3CDTF">2024-07-01T12:04:52Z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