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presProps" Target="presProps.xml"/>
  <Relationship Id="rId209" Type="http://schemas.openxmlformats.org/officeDocument/2006/relationships/viewProps" Target="viewProps.xml"/>
  <Relationship Id="rId2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2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nderen, let op uw zaak ! (42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i le Basque (12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u procès Pétain (16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1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syndicus (1022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2:0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à Jean Macé et Joseph Brenier (1969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dustrie linière en Belgique (22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4:01:1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aux Trusts (211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8:12:3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sation de l'association coopérative (174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ère-Orban (1071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:3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84th Infantry Division in the Battle of the Ardennes : december 1944- january 1945 (327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153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4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Jean Jaurès (260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, tu vas voter, comment ? (53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2:02:0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: Italie-Allemagne (114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e la situation administrative de la Province de Liège (année 1945) fait par la députation permanente du Conseil provincial (100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3:09:3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deux guerre : esquisse de la vie politique en Belgique de 1918 à 1940 - Liste des Ministres de 1918- 1940 (3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Picard (158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laïque et liberté (12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15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à l'Est ! (32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à la terre (177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2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207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1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76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stituante à la constitution (15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0:03:0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enclycliecken en socialisme (4564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3:11:5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botages (22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55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 la vie quotidienne : introduction (146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1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politique internationale (82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s sur le travail sous l'occupation (327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t pour le peuple : TVA : une expérience de la démocratie américaine (148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a victoire des 9, 10 et 11 juin 1945 : rapport sur la ligne politique du Parti (157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4:03:40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intégrale (3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Gaulle (283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7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Paris : août 1944 (97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02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lettres (98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50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cile parmi nous : chronique des Pasquier (9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even aan een jongen socialist (198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 in den storm (131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:01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actuels du problème scolaire (174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nos origines wallonnes (14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56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reté et abondance : essai de mise à jour de l'économie politique (3280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ations et espoirs : la société belge sous l'occupation allemande 1940-1944 (1329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2:01:5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et contre l'économie dirigée : opinions de MM. R. Dreux, L. Billiet, L. Gingembre (et al.) (328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1945 = Russia, today an tomorrow (326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Renan (116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ieurs siècles des Nations-Unies : Londres - Moscou - Nankin - Paris - Washington - Genève (19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e la santé pour la Belgique (226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5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recrute : manuel du recruteur (157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3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usillés nous parlent ! : mes quatorze stations à la Citadelle de Liège : lettres des fusillés (du 21 mai 1941 au 29 janvier 1943) (22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2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on et réforme de l'enseignement (1969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3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y Justice Procedure (194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arnets (juin-octobre 1940) : documents et témoignages pour servir à l'histoire (178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2:06:5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nion wallonne (154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:0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devant la cour de Riom : février - mars 1942 (31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blème à résoudre : la querelle des Flamands et des Wallons (1166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alisation des pays agricoles et la structure de l'économie mondiale après la guerre (167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5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moges : après la capitulation (4255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e capital le plus précieux ; suivi de : Pour une formation bolchévik (176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1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zéro et l'infini = Darkness at Moon (1438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ermination des juifs de Varsovie (100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3:09:2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devant la guerre et la paix (163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nglais (327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sociaux en Angleterre (2094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1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: roman inédit (377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5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. de Mun et Paul Deschanel (219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5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quisards wallons (336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0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aux Etats-Unis (32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: conférences (3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e la paix (328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: d'après le plan Beveridge (3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'unité française (158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au peuple de France : commentaires sur le manifeste de novembre 1944 (1530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(149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ningrad (177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1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et le matérialisme historique (176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problème (1905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vivre (232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2:03:5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iège des 20 et 21 octobre 1945 : débats et résolutions (74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0:06:3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426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principes généraux de l'organisation (146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1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50e anniversaire de la mort de Jean Mace fondateur de la Ligue française de l'enseignement (163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sous l'occupation : 1940-1944 (283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3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travail. 1 : L'Association internationale pour le progrès social et son activité pendant l'entre deux guerre (145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32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260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elge sous l'occupation allemande 1940-1944 : préventions et espoirs (1979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1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au service de la personne (31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nouvelle (170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3:05:2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Joseph Pasquier : chronique des Pasquier (96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démographie (1782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3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isson de Jalna = Whitcoak Harvest (152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9:03:1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e de la déclaration de principe (1574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2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 de la déclaration de principes (76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11:06:1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des belges devant le Conseil de Guerre allemand (148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4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de l'URSS ; La réforme de février 1944 (194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0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industrielle et ouvrière avec l'occupant : communication faite à la section d'économie politique de la Chambre du Commerce de Bruxelles, le 4 mai 1945 (327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 des mineurs et ses militants pendant l'occupation (327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Alliés 1940-1945 (327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ondyke Bill (132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à la dérive. Tome I : La genèse du drame (223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0:0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2024-05-20T13:53:07Z</dcterms:created>
  <dcterms:modified xsi:type="dcterms:W3CDTF">2024-05-20T13:53:07Z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