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12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complet d'économie politique : (...) l'économie des sociétés. Tome 5 (3280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historique et politique sur la révolution belge : suivi de documents politiques (153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1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histoire de la formation et des progrès du Tiers Etats ; suivi de deux fragments du recueil des monuments inédits de cette histoire (17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2:06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pour servir à l'histoire de la révolution de 1830 : Saint-Cloud, Paris et Cherbourg... (200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2:10:5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2024-05-17T03:02:11Z</dcterms:created>
  <dcterms:modified xsi:type="dcterms:W3CDTF">2024-05-17T03:02:11Z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