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3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réaliser le socialisme ? (416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9:02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2024-06-29T10:35:16Z</dcterms:created>
  <dcterms:modified xsi:type="dcterms:W3CDTF">2024-06-29T10:35:16Z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