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presProps" Target="presProps.xml"/>
  <Relationship Id="rId7" Type="http://schemas.openxmlformats.org/officeDocument/2006/relationships/viewProps" Target="viewProps.xml"/>
  <Relationship Id="rId8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52803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ttres d'un forçat (153091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3 2012 at 11:03:27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e que veulent  les socialistes (17212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2 at 12:05:27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ose pour Jean Prolo (1722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2 at 3:05:3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7">
  <a:themeElements>
    <a:clrScheme name="Theme3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3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2024-09-16T18:36:02Z</dcterms:created>
  <dcterms:modified xsi:type="dcterms:W3CDTF">2024-09-16T18:36:02Z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