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16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 by Chance : A History of the International Cooperative and Mutual Insurance Federation (290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9:12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2024-06-26T15:22:09Z</dcterms:created>
  <dcterms:modified xsi:type="dcterms:W3CDTF">2024-06-26T15:22:09Z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