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5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Dumont : sa vie et ses travaux (102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2024-05-18T13:32:13Z</dcterms:created>
  <dcterms:modified xsi:type="dcterms:W3CDTF">2024-05-18T13:32:13Z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