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presProps" Target="presProps.xml"/>
  <Relationship Id="rId83" Type="http://schemas.openxmlformats.org/officeDocument/2006/relationships/viewProps" Target="viewProps.xml"/>
  <Relationship Id="rId8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675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88899_ca_object_representations_media_606_large1.jpg"/>
</Relationships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3.jpg"/>
</Relationships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2.jpg"/>
</Relationships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>
  <Relationship Id="rId1" Type="http://schemas.openxmlformats.org/officeDocument/2006/relationships/image" Target="../media/74178_ca_object_representations_media_632_large4.jpg"/>
</Relationships>

</file>

<file path=ppt/slides/_rels/slide77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5.jpg"/>
</Relationships>

</file>

<file path=ppt/slides/_rels/slide78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6.jpg"/>
</Relationships>

</file>

<file path=ppt/slides/_rels/slide79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7.jpg"/>
</Relationships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92 : Philippe Busquin (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rance Raciste (271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09 at 8:07:4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ong remords du pouvoir : le Parti socialiste français (1905-1992) (2873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09 at 9:08:08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inosaure : le Zaïre de Mobutu (3215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0 at 10:01:22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Bonvoisin et cie : de Liège à Bruxelles, les prédateurs et l'Etat (3219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0 at 10:01:49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ront du Nord : des Belges dans la guerre d'Algérie (1954-1962) (3965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0 at 10:09:09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ntre dans la Guerre froide et l'Europe (1947-1953) (3965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0 at 10:09:5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éminisme est dans la rue (Belgique 1970-1975) (3965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0 at 10:09:17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l faut faire l'Europe : trente ans de la vie et des combats de Paul-Henri Spaak (4000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0 at 3:09:49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tat de l'Europe (4100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0 at 11:11:1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flits verts : la détérioration de l'environnement, source de tensions majeures (722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1 at 11:05:0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inances publiques de la nouvelle Belgique fédérale (798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12:06:0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ouveau dictionnaire des Belges (893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6 2011 at 9:08:2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eux comprendre le Traité de Maastricht (9001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10:08:50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rouge au tricolore : les communistes belges de 1939 à 1944 : un aspect de l'histoire de la Résistance en Belgique (1124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12:11:01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ong remords du pouvoir : le Parti socialiste français (1905-1992) (1145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0 2011 at 3:11:59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tions et nationalisme depuis 1780 : programme, mythe, réalité (1305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2:01:5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fession, homme politique (147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10:02:24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politique de la Belgique : facteurs et acteurs de changement (1497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9:02:0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nistre en fin (1533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12:03:45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du Roi en Belgique depuis 1831 : pouvoir et influence : essai de typologie des modes d'action du Roi (17645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9:06:09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gression française (21117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2:12:56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religieuse et le socialisme (2124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2 at 11:12:47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rmations par le travail : une pédagogie contre l'exclusion (2223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3 at 2:01:0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ête nationale (2228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3 at 9:02:17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ysages de frontières : tracés de limites et levés topographiques : XVIIe-XIXe siècle (2230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3 at 3:02:4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belges (2231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3 at 4:02:29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Europe (2232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5 2013 at 10:02:01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ri du fou et l'or du silence (2291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3 at 12:02:31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astricht : le traité sur l'Union européenne : la position du Parlement européen (2861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3 at 11:11:15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morale sans moralisme (29114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3:12:17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tat de la Planète 1992 (291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3 at 11:12:27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hotos (3027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4 at 5:02:20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prises publiques et marché unique : les entreprises publiques indispensables à l'économie de marché (3564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3:11:48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amme d'urgence pour une société plus solidaire (41964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6 at 4:03:32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questions... Des réponses... (4584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6 at 4:11:26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dimanche en famille au village socialiste (ARC-C AFF DIV 0258)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2024-05-18T16:54:00Z</dcterms:created>
  <dcterms:modified xsi:type="dcterms:W3CDTF">2024-05-18T16:54:00Z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