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presProps" Target="presProps.xml"/>
  <Relationship Id="rId39" Type="http://schemas.openxmlformats.org/officeDocument/2006/relationships/viewProps" Target="viewProps.xml"/>
  <Relationship Id="rId4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2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Cools : au fer rouge (205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0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mots pour la démocratie (233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1:03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s blancs coeur rouge : les combats des employés, techniciens et cadres du SETCa Liège-Huy-Waremme (233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1:03:1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à la conquête de l'eau : des origines au centenaire de la CILE (233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1:03:1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roissance : dix questions pour comprendre et débattre (248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12:05:5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'est plus grave que ce qu'on vous dit... : mais on peut s'en sortir : 15 solutions contre la crise économique à appliquer d'urgence (2481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2:05:57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vote des Wallons : quelques constats sur les résultats des élections régionales et fédérales en Wallonie depuis 1995 (251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3 at 12:05:5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narchisme (257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3 at 8:06:3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minismes pluriels (2609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1:07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ouvrir la laïcité (2609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1:0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iège. Actes/Tome 1 (4061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5 at 6:11:5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2024-05-18T18:18:50Z</dcterms:created>
  <dcterms:modified xsi:type="dcterms:W3CDTF">2024-05-18T18:18:50Z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