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75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dans la Russie des Soviets (327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2024-07-03T18:28:36Z</dcterms:created>
  <dcterms:modified xsi:type="dcterms:W3CDTF">2024-07-03T18:28:36Z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