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presProps" Target="presProps.xml"/>
  <Relationship Id="rId68" Type="http://schemas.openxmlformats.org/officeDocument/2006/relationships/viewProps" Target="viewProps.xml"/>
  <Relationship Id="rId6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9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1.jpg"/>
</Relationships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4.jpg"/>
</Relationships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civile d'Espagne 1936-1939 :  la solidarité des socialistes (P.O.B) liégeois : hébergement à Liège des enfants - Los niños de la guerra -des différents régions d'Espagne de 1937 à 1939 (3574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4 at 10:12:0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ndre & Klasse in de 20e Eeuw : Sexe & classe au 20e siècle : Gender & class in the 20th Century (3574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4 at 10:12:0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l des empires : les dessous du capitalisme belge (291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12:12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ssiers noirs de la Belgique (290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9:12:1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 by Chance : A History of the International Cooperative and Mutual Insurance Federation (290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9:12:0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duction du temps de travail : utopie concrète pour la gauche (2063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5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 populismo e bolscevismo : la costruzionz di una tradizione rivoluziobaria in URSS (1917-1941) : il fondo russo della Biblioteca Feltrinelli (2062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3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de l'eau : Liège - 1939 (124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9:01:1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ssemblement des progressistes : 1944-1976 (80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0:06:4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communautaires en Belgique (509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1 at 1:02:0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1789-1958 : réalités nouvelles. Nouvelles architectures (413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2:11:5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de Louvain : 1960-1968 (39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0:09:2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i wallon (396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9:09:2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éron Magnée Retinne Romsée : les élections communales 1921-1976 : du suffrage universel aux fusions des communes (338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1:03:2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hique face au changement (313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migration, diversité culturelle et démocratie : actes de la table ronde du 24 avril 1998 (212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1:04:5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2024-05-18T14:40:39Z</dcterms:created>
  <dcterms:modified xsi:type="dcterms:W3CDTF">2024-05-18T14:40:39Z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