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6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anie, pays des fêtes de novembre ( géographie - économie - histoire - civilisation - armée ) (327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2024-05-19T09:10:07Z</dcterms:created>
  <dcterms:modified xsi:type="dcterms:W3CDTF">2024-05-19T09:10:07Z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