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presProps" Target="presProps.xml"/>
  <Relationship Id="rId50" Type="http://schemas.openxmlformats.org/officeDocument/2006/relationships/viewProps" Target="viewProps.xml"/>
  <Relationship Id="rId51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671079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2.jpg"/>
</Relationships>

</file>

<file path=ppt/slides/_rels/slide5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8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mades (271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9:07:53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lérance : des mots pour le dire : 31 personnalités s'expriment (2713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1:07:52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Etat de l'environnement wallon : tableau de bord de l'environnement wallon (271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1:07:26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oisir la Wallonie (396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0:09:08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e la Belgique : 1989-2004 : quinze années à la charnière du siècle (3964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09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étrangers et de l'immigration : en Belgique de la préhistoire à nos jours (4046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2:10:05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et les enfants d'abord (2566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09 at 9:05:34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3 (204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24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Bolland : un homme... une vie (205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3:11:26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er la culture (206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33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orandum sur le Kosovo et la Metochie de l'assemblée des évêques de l'Eglise orthodoxe serbe (2111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2:12:11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ance contre les peuples : la bourse ou la vie (2481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3:05:57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 avenir pour les intercommunales wallonnes ? : actes (294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10:01:40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Wallonie : de la préhistoire au XXIe siècle (270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11:07:40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tin brun [nouvelle] (271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2:07:4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23">
  <a:themeElements>
    <a:clrScheme name="Theme23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23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23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46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2024-06-29T09:53:26Z</dcterms:created>
  <dcterms:modified xsi:type="dcterms:W3CDTF">2024-06-29T09:53:26Z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