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presProps" Target="presProps.xml"/>
  <Relationship Id="rId115" Type="http://schemas.openxmlformats.org/officeDocument/2006/relationships/viewProps" Target="viewProps.xml"/>
  <Relationship Id="rId11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585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Tony (et Louis) Bergmans  (BE ALPHAS ARC-P BER)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assan Bousetta   (BE ALPHAS ARC-P BOU )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Willy Demeyer (BE ALPHAS ARC-P DEME )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oseph Latin (BE ALPHAS ARC-P LAT)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oseph-Jean Merlot  (BE ALPHAS ARC-P MER-JJ)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abrice Meurant-Pailhe (BE ALPHAS ARC-P MEU)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inda Musin (BE ALPHAS ARC-P MUS)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oseph Polis (BE ALPHAS ARC-P POL)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Putzeys (BE ALPHAS ARC-P PUT)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Tilman (BE ALPHAS ARC-P TIL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Raymond Vermeersch (BE ALPHAS ARC-P VER)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Yvan Ylieff (BE ALPHAS ARC-P YLI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nion Coopérative (2652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1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GTB (2652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unes gardes socialistes et Jeunes socialistes (2652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arles Bailly (2652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ndas (265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2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V. Crahay et T. Delgombe (2652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ustave-Arthur Dassonville (2652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23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is Dohogne (2652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Suzanne Gauthier-Houet (2652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40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aymond Bayot (2651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19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arles Léonet (265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0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Mathy (2653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7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Peigneux (265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oseph Servais (2653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Tillman (26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1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-Eli Troclet (2653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2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 (265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28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Hollogne (2651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affiches (2658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5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land Brulmans (26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5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Angleur (522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7 2011 at 10:02:0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socialistes (5264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2:02:30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Service D (526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2:02:46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Henri De Man (532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1 at 2:02:34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Renard (533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1 at 4:02:1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ulture (534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0:02:44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1er mai (534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16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divers (534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8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artes de voeux et invitations (534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7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édération liégeoise du POB/PSB/PS (17925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4:06:47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isquettes (1900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7:08:42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iapositives (1900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7:08:18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Pirquin (276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3 at 7:10:28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aucons rouges (2775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3 at 11:10:17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postales (287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3 at 11:12:38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édération Huy-Waremme du POB/PSB/PS (3284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4 at 9:06:52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111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2024-05-16T06:50:50Z</dcterms:created>
  <dcterms:modified xsi:type="dcterms:W3CDTF">2024-05-16T06:50:50Z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