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9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de politique (258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e la radiodiffusion (1276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2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loi des langues en matière judiciaire : examen critique du nouveau projet de la Commission de la Chambre suivi d'un projet complet de réforme : rapport présenté au nom de la Commission de la justice du Conseil général de concentration wallonne (129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0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national des femmes socialistes (1303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1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nées de crise mondiale (1456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3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evolutie van de socialistische leerstelsele (1456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5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dirigée et socialisation (145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2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ctor de la brigade mondaine (1463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1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llabus du cours de loi provinciale : l'organisation régionale, la province (148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2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épendante (148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3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dette ma voisine (1494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4:02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 la démocratie socialiste (149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2:02:0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, réformisme et léninisme (1496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4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ifornie (149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9:02:1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aux de la rue (1505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en action (152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sténographique du XXXXVIIIe Congrès du POB, 24 et 25 décembre 1933 : le Plan du travail (156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16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 rendu du 49e Congrès tenu les 27 et 28 octobre 1934 (1566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ons-nous vers l'effondrement de l'école publique belge ? : conséquences désastreuses des mesures de compression édictées par les gouvernements catholiques-libéraux (1578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2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llabus van de 1ste school van den propagandist (1578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1:04:5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s de mer (158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0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internationale du travail (161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0:04:07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s classes sociales (161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0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d'action socialiste (164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3:04:5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s militaires comparées de la France et de l'Allemagne depuis la guerre (165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est à droite : pamphlet (166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0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de 1905 (170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0:05:4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de 1905 (170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0:05:4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humaine par la médecine sociale (173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loi unique dirigé contre les sociétés coopératives de consommation (1745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9:06:0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loi unique dirigé contre les sociétés coopératives de consommation (1746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2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la loi inique dirigé contre les sociétés coopératives de consommation (174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l'enfant devant l'Etat, l'Eglise et l'Ecole (1749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39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e temps présent (175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oyance sociale : assemblée générale du 19 avril 1934 : convocation (175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2 at 11:06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isla del tesoro (176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4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raité de Versailles (1782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0:07:0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internationale (1800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03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capitalisme (192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0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Activities of the International Federation of Trade Unions : 1930-1932 (1940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ätigkeit und Bestrebungen des Internationalen Gewerkschaftsbundes : 1930-1932 (1940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sources du féminisme (1942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10:09:2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lan d'action (194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1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1934 (1953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3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extraordinaire consacrée au libre examen et dédiée à l'Université libre de Bruxelles à l'occasion du centenaire de la fondation Palais des Académie 25 novembre 1934 (1970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5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évangile au socialisme (200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4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en l'honneur de M. Ernest Malvoz professeur à l'université de Liège : 28 janvier 1934 (20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8:10:3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Liège : la victoire de Sart-Tilman (200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3:10:4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et souvenirs (202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octrinale du socialisme (2033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0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ouvriers écrivent (2074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8:11:5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ce communale (2079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59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et la culture : retour aux sources (211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ctrines économiques en France depuis 1870 (21251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2:12:1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ivu : terre promise (214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2:01:1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ur les tarifs de chemins de fer - transport des marchandises (223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4:02:4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(2289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9:02:3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32 et 1933 (2325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11:03:5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tructure du Mouvement syndical belge soumis au XXIXe Congrès syndical tenu les 28, 29 et 30 juillet 1934 à la Maison du peuple de Bruxelles (232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1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u travail : dix-huitième session Genève, 1934 : rapport du Directeur (2330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4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urope (283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2:11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russe. Tome IV : la révolution d'octobre (28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1:11:11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du Peuple et de La Wallonie : 1934 (285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3:11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ns le marin (285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3 at 1:11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russe. Tome III : La révolution d'octobre (4106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2:01:1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pour jeunes syndiqués : deuxième année (4230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9:03:56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pour le plan (BIB 17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2:01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moral et réformes possibles (321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0 at 11:01:3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mìferos marinos (326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0 at 3:02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animales microscopicos (326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0 at 3:02:1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 textes relatifs à l'application de la Convention de Genève et à l'action des sociétés nationales dans les Etats parties à cette Convention (326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l'enseignement supérieur (326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juridique sur ce qui est au-delà de la vie (326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m des personnes dans les Codes civils suisse et turc (326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aspects juridiques des paiements internationaux en France, Angleterre, Allemagne (326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ccession de l'étranger dans quatre pays différents : la France, l'Allemagne, les Etats-Unis d'Amérique, l'Angleterre (326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noir de la dictature autrichienne : la justice et les lois sous le Dr. Schuschnigg, des faits, rien que des faits (327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des travailleurs autrichiens : ses caus"es et ses conséquences (327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raie révolution de Roosevelt (32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j'ai vécu les malheurs de la Banque des Coopératives de France (3273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erciale de la France (327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erciale de l'Italie (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eusot, terre féodale : Schneider et les marchands de canons (327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unité d'action à l'unité organique (328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ix de la seconde langue dans l'enseignement (328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us grande société coopérative du monde 1934 (328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d'Action Socialiste (328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pour le plan (328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échisme du Plan du Travail (328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moral et Réformes possibles (328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s plantas cultivados (80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3:06:3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da de las flores (80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3:06:1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dition des comiques en France avant Molière (82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2:07:2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utaillis (83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9:07:4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isou : pâturages, 15 et 17 mai 1934 (83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0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ison (83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9:07:1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on appelle la crise (96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2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ployeurs et salariés en France (963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0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Ougrée et Sclessin au temps jadis (972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1:09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 : Friedrich Engels in seiner Frühzeit (99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ine biographie von Gustav Mayer. Vol. II : Engels und der Aufstieg der arbeiterbewegung in Europa (99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9:09:5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s et conditions de travail (1023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1:09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gène Varlin : relieur et membre de la Commune (1034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n'est pas une marchandise (1051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4 2011 at 11:10:4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, homme d'état : souvenirs du secrétaire du Conseil des commissaires du peuple (111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2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: janvier 1934 (11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2:11:1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son plan (122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3:12:0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'histoire de Belgique dans le cadre de l'histoire géénrale : à l'usage des écoles primaires, des écoles moyennes, des sections préparatoires aux écoles normales, des classes inférieures des lycées et des athénées : vol. 2 : du XVe siècle à nos jour (1231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5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lus grand société coopérative du monde : 1934 (123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2:12:5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du travail et l'encyclopédie papale quadrages : uno anno (12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:01:1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2024-05-19T04:32:17Z</dcterms:created>
  <dcterms:modified xsi:type="dcterms:W3CDTF">2024-05-19T04:32:17Z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