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0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x : la première histoire de l'économie en BD (3826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10:05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2024-05-18T17:37:42Z</dcterms:created>
  <dcterms:modified xsi:type="dcterms:W3CDTF">2024-05-18T17:37:42Z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