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presProps" Target="presProps.xml"/>
  <Relationship Id="rId8" Type="http://schemas.openxmlformats.org/officeDocument/2006/relationships/viewProps" Target="viewProps.xml"/>
  <Relationship Id="rId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9418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e et aventure de Nicolas Nickleby (9186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6 2011 at 9:08:55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liver Twist (9185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6 2011 at 9:08:32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avid Copperfield (914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5 2011 at 11:08:30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leak-House. Tome I (914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5 2011 at 11:08:5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2024-05-17T05:59:07Z</dcterms:created>
  <dcterms:modified xsi:type="dcterms:W3CDTF">2024-05-17T05:59:07Z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