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presProps" Target="presProps.xml"/>
  <Relationship Id="rId87" Type="http://schemas.openxmlformats.org/officeDocument/2006/relationships/viewProps" Target="viewProps.xml"/>
  <Relationship Id="rId8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130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e rendu du IVe congrès international tenu à Bâle, en septembre 1869 (2600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10:05:09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principe fédératif et de la nécessité de reconstituer le parti de la révolution (3266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mocratie (326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ajorats littéraires : examen d'un projet de loi ayant pour but de créer, au profit des auteurs, inventeurs et artistes, un monopole perpétuel (3268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sur l'Angleterre. Tome 1 (3272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sur l'Angleterre. Tome 2 (3272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ssociations ouvrières en Angleterre (Trade-Unions) (3272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dée générale de la révolution au 19ème siècle : choix d'études sur la pratique révolutionnaire et industrielle (3277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1 (3277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2 (3277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3 (3277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4 (3277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5 (3277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6 (3277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7 (3277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8 (3277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9 (3277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10 (3277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11 (32778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12 (3277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13 (3277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. Tome 1 (3277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. Tome 2 (3277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'économie politique en Europe depuis les anciens jusqu'à nos jours. Tome 1 (3279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'économie politique en Europe depuis les anciens jusqu'à nos jours. Tome 2 (3279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herches économiques, historiques et statistiques sur les guerres contemporaines (1853-1866) (3279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éorie de la propriété (3280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création de l'ordre dans l'humanité ou principes d'organisation politique (3280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populaire de morale et d'économie politique (3280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veau traité d'économie politique. Tome 1 (32808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éorie de l'impôt : question mise au concours par le Conseil d'Etat du canton de Vaud en 1860 (3281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éorie de l'impôt : question mise au concours par le Conseil d'Etat du canton de Vaud en 1860 (3281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priété et sa rente dans leur rapport avec l'économie politique et le droit public (3281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moires des loges belges sur l'instruction obligatoire (328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ssujettissement des femmes (3284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justice dans la science hors l'Eglise et hors la Révolution. Tome 1 (3285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justice dans la science hors l'Eglise et hors la Révolution. Tome 2 (328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justice dans la science hors l'Eglise et hors la Révolution. Tome 3 (328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berté et socialisme ou discussion des principes de l'organisation du travail industriel (3286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Unionistes sur le réforme électorale en Belgique (3287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lasses ouvrières en Belgique : parallèle entre leur condition d'autrefois et celle d'aujourd'hui (807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30 2011 at 10:06:11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'indifférence en matière de politique (982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3 2011 at 10:09:14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é Dumont : sa vie et ses travaux (1020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1 at 11:09:39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sques et visages (1073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1 2011 at 11:10:55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cinq grandes puissances de l'Europe dans leurs rapports politiques et militaires avec la Belgique : une mission à Londres en 1831 (1105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7 2011 at 4:10:50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cience et la foi (1266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6 2012 at 2:01:18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populaire de la Belgique (1317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2 at 2:01:31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 : oeuvres posthumes. Tome I (14511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10:02:24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 : oeuvres posthumes. Tome II (14511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10:02:02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itique militante (1479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2 at 4:02:39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ncipes d'économie politique ; suivis de Quelques recherches relatives à leur application ; Tableau de l'origine et du progrès de la science. Tome second (1497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0:02:12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hérétiques : révolutionnaires - socialistes du XVe siècle (1589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6 2012 at 2:04:48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éformateurs de la France et de l'Italie au 12e siècle (1616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7 2012 at 12:04:35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nry Esmond : mémoires d'un officier de Marlboraugh. Tome I (1773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9 2012 at 11:06:49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an de Chazol (1797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2 at 11:07:09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uperstitions du paganisme renouvelées ou le spiritisme dévoilé par un esprit de ce monde (189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12 at 9:08:09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ainte Bible ou l'ancien et le nouveau testament (1896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12 at 11:08:26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oralistes sous l'Empire romain : philosophes et poêtes (1905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1:09:2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 de P.J. Proudhon. Tome XX : Philosophie du progrès : la justice poursuivie par l'Eglise (1908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1:09:55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 de P.J. Proudhon. Tome II : La célébration du dimanche (19084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1:09:51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olitiques. Tome premier (19239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9:09:27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cès célèbres des rois et des grands hommes politiques : jugés en France de 1792 à 1840 (19770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2 at 10:10:25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ésuites hors la loi (2049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2 at 12:11:51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ens d'Eglise (2051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2 at 3:11:43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radicale (2075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30 2012 at 10:11:35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uvrier de huit ans (2093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9:12:12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on conciliant en affaires : ou manuel pratique de législation usuelle belge : pour faire ses affaires soi-même dans tous les cas et circonstances de la vie (2300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6 2013 at 11:02:33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ncipes de philosophie positive (2305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3 at 10:02:36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éranger et Lamennais : correpondance : entretiens et souvenirs (287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09 at 2:08:51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et la politique (41185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6 at 2:01:58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hilosophie du progrès : la justice poursuivie par l'église (45651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6 at 4:11:12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romantisme politique : question de politique extérieure (3265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83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2024-06-26T10:13:21Z</dcterms:created>
  <dcterms:modified xsi:type="dcterms:W3CDTF">2024-06-26T10:13:21Z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