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5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a social-démocratie (399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1:09:1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milles pauvres : impact de la pauvreté sur le comportement et les apprentissages des enfants issus de familles paupérisées : expérience personnelle en milieu rural (BIB 18100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nfigurations de l'associatif : salariat et reconnaissance du travail (BIB 18101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culture dans la lutte contre la pauvreté et l'exclusion sociale (BIB 18102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à finalité sociale : bilan et perspectives (BIB 1810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et l'empli dans le champ socio-culturel. Tome I : la formation (BIB 1810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t gouvernements : éléments de l'histoire de la Belgique (11700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5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des drogues ? : pourquoi des drogués ? (1981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9:10:0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, raconte-moi : la guerre et la libération d'Aywaille (BIB 1809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tre l'extrême droite (BIB 18094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i de l'industrialisation rurale : la capacité d'entreprendre dans les régions rurales des pays industrialisés (BIB 1809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ploi, protection sociale et secteur non marchand à l'orée du 21e siècle (BIB 18097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 la jeunesse : aide - assistance - protection (BIB 18098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cole de qualité pour tous ! (BIB 1809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2024-05-20T20:58:51Z</dcterms:created>
  <dcterms:modified xsi:type="dcterms:W3CDTF">2024-05-20T20:58:51Z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