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presProps" Target="presProps.xml"/>
  <Relationship Id="rId192" Type="http://schemas.openxmlformats.org/officeDocument/2006/relationships/viewProps" Target="viewProps.xml"/>
  <Relationship Id="rId19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6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u Palais Mondial : documents (258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I : depuis les origines de la théorie de la plus-value jusqu'à Adam Smith (119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hommes : choix de lectures destinées à l'enseignement populaire (122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2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vainqueur ou une erreur judiciaire : pièce morale et sentimentale en quatre actes et six tableaux (122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ire embarassé : mélodrame-Vaudeville en quatre actes et cinq tableaux (122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3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e rail (128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2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rgeois (1301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5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ternationale socialiste (1304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:3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fs d'étoupe et Nib de tifs (144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haël ; Graziella (1448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5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route de l'insurrection (1476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1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Essai biographique (148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2:02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délégué au Comité d'éducation ouvrière : texte des leçons pour secrétaires de Comités d'éducation ouvrière données à l'Ecole ouvrière supérieures, les 21, 22 et 23 avril 1924 (1502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1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le : la femme en chemin (150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1:03:3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nnée de domination fasciste (151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amme immortel : tragédie sentimentale (1530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l'honneur de Albert Mockel (153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5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et le Parti pendant la Révolution (1531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Ve Congrès annuel tenu les 19 et 20 avril 1924 :compte rendu officiel (156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2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e Congrès annuel tenu les 19, 20 et 21 avril 1924 (156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 mecum du propagandiste socialiste : élections législatives de 1925 (1566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0:03:0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ouvrière au pays de Liège : quatrième rapport du Comité régional d'Education ouvrière de Liège :1924-25 (156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2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3 (1568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2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atrième degrés primaires ; Etude sommaire (1681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3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; Le principe marchiste (169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5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Michel-Ange (171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an de la Société des Nations de 1923 (171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1917 : la pensée et l'action de Lénine depuis son départ de suisse jusqu'à la prise du pouvoir (174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éninisme théorique et pratique (176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0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(1771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3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 jour à Gand (179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5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initiés : esquisse de l'histoire secrète des religions (18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2:08:4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ntinent disparu : l'Atlantide, sixième partie du monde (189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1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travaux (18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3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 christianisme (189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9:08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sourire (19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0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otographie (1918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56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yndical extraordinaire consacré au "contrôle ouvrier" et tenu le 17 février 1924, à la Maison du Peuple de Bruxelles : compte-rendu sténographique (192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Ie Congrès syndical tenu les 2, 3 et 4 août 1924, à la Maison du Peuple de Bruxelles : compte-rendu sténographique (192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4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3-1924 (193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0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utopie et socialisme scientifique (194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10:09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u travail dans la Russie des soviets (194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2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feuilles éparses (197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4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(197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internationale du travail (199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4:10:5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 : essais politiques et sociaux (2004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bolchévik restera bolchévik : la discussion dans le Parti communiste russe (décembre 1923 - janvier 1924) (201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3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est un enfer (202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:11:0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andales et crimes sociaux : assistance publique, prostitution, démence, etc. (205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4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u Front et de la Geôle : 1916-1918 (20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0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yez-vous à la Société des Nations ? (209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2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 l'Internationale communiste (210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: essais politiques et sociaux (211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s, lectures, rédactions: 1re partie: rapports économiques et sociaux entre les hommes (212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4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rrerie et les verriers (216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0:01:3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de vieillesse : 720 francs au plus, à 65 ans : analyse de la loi clérico-libérale d'après les débats parlementaires, juin-juillet 1924 (2323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3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femme : vade mecum de la propagandiste coopératrice (232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0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istes dirigent l'Empire Britannique (358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4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'Ulenspiegel et de Lemme Goedzak : édition spéciale à l'usage de la jeunesse (377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1:04:2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soviétique (4261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:04:2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marxisme (4263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29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 l'action féminine (2604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4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belge depuis un siècle (314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4:12:2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des Etats ou guerre des classes (315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0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s figures socialistes : Karl Marx et Frédéric Engels (31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tude des transports au Congo : rapport général (32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travail (326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organisée à Visé le 29 mai 1924 par l'Union des groupements de sinistrés de la province de Liège : rapport présenté par M. Houlteaux (326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Capital ? Ou pour le Christ ? (326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Oeuvre de Constantin Meunier : exposition internationale de la coopération et des oeuvres sociales : Gand, juin-septembre 1924 (326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aha : guide pratique, renseignements utiles (327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paix. Réponse de M. Henri Jaspar (32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République Tchécoslovaque (3273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u Grand siècle : étude historique et anecdotique (327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7, La montagne (327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8, Le gouvernement révolutionnaire (327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(327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te histoire du christianisme (32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rès-guerre et la politique commerciale (327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1, Précurseurs et prémices. (327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nomie sociale (328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'éducation (328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puis Darwin (328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ciences physiologiques (3284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(328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élections législatives de 1925 (328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rine de Saint-Simon : Exposition, première année 1829 (328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xpérimental : étude sociale (328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élections législatives de 1925 (328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'égalité de traitement des travailleurs étrangers et nationaux victimes d'accidents du travail (328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.I.T. ? (328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Ie congrès annuel tenu le 29 mai 1924... (393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0:08:5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es écoles socialistes : trois leçons du cours sur la coopération au Collège de France : janvier 1924 (413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e syndicalisme : deux leçons du cours sur la coopération au Collège de France : février 1924 (41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1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conventionnelle des travailleurs de l'industrie des métaux (6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3:05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p d'oeil sur l'histoire de la "Presse socialiste" (67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:05:1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de travail dans la Russie des soviets (71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9:05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de la classe ouvrière : rapport de la Commission spéciale au Conseil provincial : session de 1924 (77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9:06:5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syndicalisme (791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2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ouvrier (8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 fille au jardin (83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2:07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u travail : comprenant les lois, arrêtés, règlements et circulaires ministérielles relatifs au droit ouvrier (90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:08:2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nqui (94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2:08:2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jou se marie... (98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2:09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(99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2:09:0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internationale de la presse ouvrière à Jolimont : rapport du camarade Gaston Hayaux, secrétaire du Comité oraganisateur (100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2:09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a Fédération syndicale internationale dans les années 1922-1924 (1023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3-1924 (102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2:09:1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tation de Saint Antoine (1026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: recueil de devoirs choisis (115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:5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rtrait authentique de Vladimir Ilitch Lénine (115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9:11:4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 : depuis les origines de la théorie de la plus-value jusqu'à Adam Smith (116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2:11:2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ybille : trois essais sur la religion antique et le christianisme (116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son excellence Eugène Rougon (1166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3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marxisme (116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istes dirigent l'Empire britanique (11667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2024-05-16T09:00:04Z</dcterms:created>
  <dcterms:modified xsi:type="dcterms:W3CDTF">2024-05-16T09:00:04Z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