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presProps" Target="presProps.xml"/>
  <Relationship Id="rId157" Type="http://schemas.openxmlformats.org/officeDocument/2006/relationships/viewProps" Target="viewProps.xml"/>
  <Relationship Id="rId15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429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36687_ca_object_representations_media_602_large1.jpg"/>
</Relationships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4.jpg"/>
</Relationships>

</file>

<file path=ppt/slides/_rels/slide15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5.jpg"/>
</Relationships>

</file>

<file path=ppt/slides/_rels/slide15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6.jpg"/>
</Relationships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3.jpg"/>
</Relationships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2.jpg"/>
</Relationships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924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u 1er mai en province de Liège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les améliorations sociales décidées dans le cadre de l'élaboration du Budget 1991 (2103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3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document I - budget après le conclave budgétaire de juillet 1991 (Ministère du budget) (210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document II - projet sur le Prêt de la Sécurité Sociale (210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2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Tchécoslovaquie: la "révolution velours" (2103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5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Bulgarie: "il faut que la bête meure..." (2103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32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la Hongrie, un pays d'Europe Centrale? (2103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4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interrogations sur l'avenir des relations CEE-COMECON (210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0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1 (sept.- oct. 1990) (2103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3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itorial (210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4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2103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1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ocialisme à visage urbain (210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4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raq et les nouvelles tensions dans le Golfe (2103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5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u Golfe (210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2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se du Golf et pétrole (210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38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litescence du Pacte de Varsovie (2103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51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2 (nov.- déc. 1990) (210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1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'oublions pas César De Paepe (2104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ogne ou la fin des illusions (2104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tre la pollution par le bruit: les socialistes sur tous les fronts (2104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fusionner l'UEO avec la CE? (210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e européanisation croissante des questions de sécurité et de défense (2104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: Charte de Paris pour une nouvelles Europe (210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47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férence de Madrid des leaders socialistes de la CEE (2104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56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: déclarations des leaders socialistes à Madrid (2104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26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ts et développement du sport pour tous dans le conteste international (2104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Congrès des socialistes wallons (2104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9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tit guide des grands travaux inutiles (2110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0:12:3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 au féminin (222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2:02:45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finances communales : dans l'évolution économique, financière et sociale de la Belgique : 1918-1985. Tome 1 (225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2:02:21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1er Mai en Province de Liège (251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3 at 12:05:4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aux jeunes Wallons (2829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1:11:5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Atlantique à l'Oural : l'après-communisme (291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3:12:4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0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4 at 5:02:2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xpositions universelles à Paris (357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4 at 9:12:21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n liberté (4118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:01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premier mai en Province de Liège : exposition organisée au Musée de la vie wallonne du 27 avril au 11 mai 1990 : introduction historique et méthodologique (268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1:07:45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premier mai en Province de Liège : exposition organisée au Musée de la vie wallonne du 27 avril au 11 mai 1990 : introduction historique et méthodologique (268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1:07:0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secteur financier en Belgique (313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2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est qui en Belgique francophone et au Grand-Duché de Luxembourg 1990-1991 [encyclopédie biographique] (313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2:12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assé, faisons table garnie : actes du colloque "Ensemble sur les traces de notre mémoire" CGER "Ville Basse" - Charleroi, 6 mai 1989 (313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0:12:5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ita secreta ou règles secrètes de la maffia (320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11:01:3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s origines à l'Etat fédéral : précis d'histoire (32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2:01:3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aux jeunes wallons (3265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s origines à l'Etat fédéral : précis d'histoire (3410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0:03:4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Joseph Wauters : Achille Delattre (34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5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oc de l'hiver 60-61 : les grèves contre la loi unique (396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9:09:2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a social-démocratie (399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1:09:1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udget de l'Etat dans la Belgique fédérale : points d'intersection avec les budgets des communautés et des régions (400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2:09:0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belge des banques : rapport annuel 1990 (2599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4:05:4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permanente & citoyenneté (516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5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inuons le débat ! (77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11:06:0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örsta maj 100 °ar : Stockholm (100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1:09:4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xpositions universelles à Paris (1009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2:09:0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: statistique du secteur bancaire 1989 (2599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8:05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ennie Mitterrand. 1 : les ruptures (1981-1984) (1020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0:09:2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orts de la Wallonie sidérurgique (104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4:10:4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 68 : c'était au temps où Bruxelles contestait (1126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4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de l'an 2 ou cinquantes questions sur l'enseignement communautarisé (11665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5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ueries du Brabant : enquête parlementaire sur la manière dont la lutte contre le banditisme et le terrorisme est organisée (1287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11:01:5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Bovesse : pour la défense intégrale de la Wallonie (143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10:02:2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1443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2:02:0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politiques de la Belgique et de l'Europe (144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1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orts de la Wallonie sidérurgique (1452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2:02:4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loisirs de l'ouvrier au développement des bibliothèques (148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4:02:4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énnie Mittérand. 1 : Les ruptures (1981-1984) (150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0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ngeance des nations (1526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4:03:3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ueries du Brabant : enquête parlementaire sur la manière dont la lutte contre le banditisme et le terrorisme est organisée (153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2:03:40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1989 (154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3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tié pour les femmes : nouvelles de Nivelles et d'ailleurs (1589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économique (168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:5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quisse pour un nouveau paysage européen dans les années 90 (169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5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ication politique aujourd'hui (177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5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roos op de revers : geïllustreed geschiedenis van 1 mei in België (192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2 at 10:09:3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mes politiques de l'Europe des douze (196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5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 fou (199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5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lin : le jour où le monde a changé (2020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45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ractionnements sociaux de l'espace belge : une géographie de la société belge (203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0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oupes d'entreprises en Belgique : le domaine des principaux groupes privés (203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1:11:2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203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5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secteur financier en Belgique (203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:11:4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publiques baltes et la crise du fédéralisme soviétique (2039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8:11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s marchés boursiers en Belgique (205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07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 jour: 100 ans de premier mai: 1890-1990 (2061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11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 guide du travail : l'information sociale pour tous (209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7-218 (janv.- avril 1990) (210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XVIIe Congrès de l'UPSCE (2101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1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opportunité majeure pour le mouvement socialiste (2101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4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ouverte d'un nouveau monde (210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lications politico-militaires du processus de désarmement conventionnel en Europe (2101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trois moments européens de l'utopie (210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crise des traditions de la gauche européene et la recherche de nouvelles voies (2101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3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sentiers de l'utopie et les autoroutes de l'eutopie (210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luttes sociales et la conscience de classe: les années Renard (210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du socialisme preverti au capitalisme sauvage (2102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'utopie: espace obligé du projet de société (2102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1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face cachée du Socialisme: l'encadrement capitaliste (2102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4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fin de la politique (210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une politique du pire? (2102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2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Pierre Leroux, typographe, inventeur du Socialisme (210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3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fin de l'histoire: une bouffonnerie (2102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9 (mai-juin 1990) (2102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2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urquie à la recherche de la démocratie et de l'Europe (2102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5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n Europe: et l'égalité? (210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 (210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5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blier la Pologne? (210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llemands de l'Est, de "Wir sond das Volk" à "Wir sind ein Volk" (2102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anie, début du changement? (210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2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0 (juill.-aout 1990) (2103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2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synthèse du Conclave sur le Budget 1991 (2103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2024-05-09T03:50:55Z</dcterms:created>
  <dcterms:modified xsi:type="dcterms:W3CDTF">2024-05-09T03:50:55Z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