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83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différence en matière de politique (98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0:09: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2024-05-18T21:21:43Z</dcterms:created>
  <dcterms:modified xsi:type="dcterms:W3CDTF">2024-05-18T21:21:43Z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