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813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/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Histoire des prolétaires depuis les temps les plus reculés (1250485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January 3 2012 at 9:01:2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2024-09-19T16:57:30Z</dcterms:created>
  <dcterms:modified xsi:type="dcterms:W3CDTF">2024-09-19T16:57:30Z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