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13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prolétaires depuis les temps les plus reculés (1250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9:01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2024-09-19T16:57:30Z</dcterms:created>
  <dcterms:modified xsi:type="dcterms:W3CDTF">2024-09-19T16:57:30Z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