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94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érétiques : révolutionnaires - socialistes du XVe siècle (158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2024-05-18T14:40:14Z</dcterms:created>
  <dcterms:modified xsi:type="dcterms:W3CDTF">2024-05-18T14:40:14Z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