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presProps" Target="presProps.xml"/>
  <Relationship Id="rId110" Type="http://schemas.openxmlformats.org/officeDocument/2006/relationships/viewProps" Target="viewProps.xml"/>
  <Relationship Id="rId1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490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0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0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4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ffusion du savoir scientifique : XVIe-XIXe siècles (4033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5 at 4:10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s de résorption du chômage : instruction à l'usage des employeurs (40882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5 at 4:12:06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national socialism : A Quartly Journal of Socialist Theory (4256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:04:4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et les Accords de Schengen (1985-1995) (2680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0:07:2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5 : 3, forêt et sylviculture (287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0:0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5 : 4, énergie (287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colat : de la boisson élitaire au bâton populaire : XVIe-XXe siècle [catalogue] (313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4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de la paix : un témoignage (318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0 at 2:01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dérapage (319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9:01:1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et ses dupes : libres propos sur quelques mythes pédagogiques (3206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5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enir citoyen : initiation à la vie démocratique (3224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12:01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ts noirs : l'extrême droite en Belgique francophone (2579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0:05:2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Cools (337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9 2010 at 4:03:1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chrétien 1921-1996 : 75 ans de luttes (393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0 at 11:08:4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02 : odyssée de l'Europe (39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2:0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rebelle d'Etat (4099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9:11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croisés sur l'éducation permanente : 1921 & 1976 (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1 at 9:02:2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mo Levi ou la tragédie d'un optimiste : biographie (2593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4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tralisation : outil de citoyenneté ? : actes du colloque du 21 novembre 1996 (81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9:07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o : les verts en politique (83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9:07:3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ur du rouge (83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0:07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: la force de la désunion (91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10:08:3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m (113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1 at 10:11:3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s d'ici et d'ailleurs : la société wallone depuis la libération (1166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3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nations belges (11695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0:11:5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ropologie de la communication : de la théorie au terrain (1170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1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oles d'argent : les riches en Belgique : enquête et témoignages (117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aliens de Wallonie (259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:05:2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verts en Europe occidentale (125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1:01:1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économique dans la Belgique fédérale : ancrage et délocalisations (1263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4:01:4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Wallonie 1996 (1265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11:01:2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ographie et politique en Belgique (1290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9:01:5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cole sacrifiée : la démocratisation de l'enseignement à l'épreuve de la crise du capitalisme (1303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1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, si vous saviez... (1326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2:01:3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er la Générale de Belgique : essai de biographie collective (14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é juif : une enfance juive pendant la guerre (1483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0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de l'environnement wallon 1996 (1529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2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anarchiste en Belgique (153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:03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encyclopédique d'histoire (1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4:03:3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belge 1831-1894 : données biographiques (1544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0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des recettes et des dépenses de la Région wallonne pour l'année budgétaire 1997 : exposé général (1551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(01.07.1995-30.06.1996) adressé par le médiateur au Parlement wallon (15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11:03:0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en Belgique (1569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11:03:2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moire de la révolution française entre Liège et Wallonie (169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11:05:4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'action et le changement politique (170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9:05:1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vention du progrès : aux origines de la pensée totalitaire (1680-1730) (1720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31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46-1996 : de la Société typographique liégeoise à l'Association des arts graphiques (17552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origines d'Israël : entre nationalisme et socialisme (1764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5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'oeuvre de Marx (177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9:06:1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e l'Europe (203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9:11:0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Zoco Chico (206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autre politique en matière de drogues (217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3 at 9:01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ps Musagete (219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rural de Wallonie : la maison paysanne (229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12:02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Dehaene (35633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1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2024-05-18T11:46:47Z</dcterms:created>
  <dcterms:modified xsi:type="dcterms:W3CDTF">2024-05-18T11:46:47Z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