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presProps" Target="presProps.xml"/>
  <Relationship Id="rId113" Type="http://schemas.openxmlformats.org/officeDocument/2006/relationships/viewProps" Target="viewProps.xml"/>
  <Relationship Id="rId1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301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08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09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50, suite et fin de la résistance en Belgique : retour à la case départ (45684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2:11:09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vinces de Liège et Luxembourg : 1ère partie (45696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4:11:24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sassinats politiques : rapport sur la responsabilité des Etats (2591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1:05:1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 coopération pour quel socialisme ? : colloque de Wavre, 16 avril 1983 (3129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9:12:3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pulation de la Wallonie dans la dualité démographique de la Belgique (259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0:05:46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ortement aujourd'hui : poursuites devant les tribunaux : discussion et votes au parlement (3131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4:12:15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mémoires ou 59 années d'activité industrielle, sociale et intellectuelle d'une ouvrière 1876-1935 (3213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3:01:12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, Friedrich Engels (322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8:01:15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ffets des entreprises multinationales sur l'emploi dans les pays en développement (3234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3:01:1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ssion ordinaire du Conseil provincial d'octobre 1983 : lîdjwès, fîr di l'èsse èt dèl mostrer : discours d'ouverture (370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0 at 9:05:3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int-Nicolas : 100 ans de vie artistique (814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1 at 11:07:0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ende d'Ulenspiegel (81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11:07:4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éation (9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2:09:36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a Belgique (969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12:09:1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prendre ? Oui, mais... (1023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9 2011 at 12:09:0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emps partiel n'est pas une solution (1024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0:10:2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lés de l'histoire contemporaine de 1789 à nos jours : année par année, les 200 évènements qui ont fait notre temps (1063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1 at 10:10:4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ratique à l'intention des membres du conseil d'entreprise. Première partie : vade mecum (1150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2:11:1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e l'ordre du monde, les rebelles : mouvements armés de libération national du Tiers Monde (11663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5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tes les aides aux P.M.E. en 40 fiches (1166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:11:48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ger : le putsch (1170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12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université ouverte authentique (1257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2:01:09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re la laïcité : essai de méthodologie de la philosophie et de la morale laïques (1268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0:01:29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wallons et la réforme de l'Etat 1890-1971 (1335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11:02:3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dicalisme au féminin : travail à temps partiel ou réduction du temps de travail ? (1336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4:02:12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08-1983 : POB, PS, PSB : 75 [ans de] majorité socialiste à Grace-Hollogne, Grace-Berleur (1581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0:04:0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-révolutionnaires de gauche dans la révolution russe : une lutte méconnue (1750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2:06:51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emier cercle (175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1:06:35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du Président Guy Spitaels lors de la Convention de l'Action culturelle : forum pluraliste organisé par PAC [à] Morlanwelz-Mariemont [le] 19 novembre 1983 (1762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0:06:42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ition pour une politique de lutte contre la pauvreté et la précarité en Belgique (1932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2:09:59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ition pour une politique de lutte contre la pauvreté et précarité en Belgique (1932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2:09:3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système Belgique : essai d'écologie industrielle (196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2 at 9:10:2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(1995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9:10:3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ntenant lire n'est plus un problème pour moi : du refus de l'illétrisme au métier : le défi du quart-monde (2046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1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75 ans de luttes sociales et politiques à travers l'affiche (1886-1960/61) (2052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16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gressivité familiale de l'impôt (2121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4:12:43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graphie et destin des sous-populations : colloque de Liège (21-23 septembre 1981) (2224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3 at 4:01:0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ari pour l'Europe : vers le redressement de l'économie européenne dans les années 80 (2251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4:02:0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jours plus ! (3563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2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2024-05-19T10:17:08Z</dcterms:created>
  <dcterms:modified xsi:type="dcterms:W3CDTF">2024-05-19T10:17:08Z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