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74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capital ; édition populaire ( résumés-extraits) (32671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2024-09-16T21:13:28Z</dcterms:created>
  <dcterms:modified xsi:type="dcterms:W3CDTF">2024-09-16T21:13:28Z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