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presProps" Target="presProps.xml"/>
  <Relationship Id="rId53" Type="http://schemas.openxmlformats.org/officeDocument/2006/relationships/viewProps" Target="viewProps.xml"/>
  <Relationship Id="rId5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4689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 la question sociale et du centenaire de la République pour 1892 : revue annuelle du socialisme international (2590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09 at 3:05:04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rchistes : moeurs du jour (3266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mille ouvrière : véritables moyens d'améliorer sa condition (3267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ouvernement dans la démocratie. Tome 1 (3267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ouvernement dans la démocratie. Tome 2 (3267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régime des aliénés en Belgique : commentaire pratique de la loi du 28 décembre 1873 - 25 janvier 1874 (326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ième et cinquième rapport annuel du comité directeur de la Fédération ouvrière suisse et du Secrétariat ouvrier suisse pour les années 1890 et 1891; Procès-verbaux des séances du Comité central; Le congrès ouvrier d' Olten à Pâques 1890 (3274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paration complète et pratique des leçons d'agriculture portées au programme officiel du 15 février 1890 pour les trois degrés de l'école primaire et pour les écoles d'adultes (3275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a cour des comptes et la comptabilité publique en Belgique (3275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ce avant Alexandre : étude sur la société grecque du 6ème au 9ème siècle (3276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lorieux souvenirs : révolution française (3277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cis historique, théorique et pratique de socialisme (3279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élémentaire et raisonné d'économie politique : principes, législation (3280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dédié aux classes Ouvrières (328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laitière en Belgique (328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agraire (3286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provinciales et communales de la Belgique : traité théorique et pratique de la législation provinciale et communale ainsi que des lois électorales qui s'y rattachent. Tome 2 (328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ouvrière et sociale (3289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 de la femme dans la lutte contre l'alcoolisme (667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1 at 2:05:4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scrits du coup d'état en Belgique (1168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5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ale (1473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0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ologie : d'après l'ethnographie (1477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29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volontaire de 1792 : psychologie révolutionnaire et militaire (1489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2 at 2:02:1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ulisses de l'anarchie (2020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:11:3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2024-07-08T15:31:08Z</dcterms:created>
  <dcterms:modified xsi:type="dcterms:W3CDTF">2024-07-08T15:31:08Z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