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82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générale et anecdotique de la Guerre de 1914 (3578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4 at 2:12: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2024-06-26T11:38:53Z</dcterms:created>
  <dcterms:modified xsi:type="dcterms:W3CDTF">2024-06-26T11:38:53Z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