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0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llections of Europe (193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1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économie politique. Tome 1 (3280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 l'Académie française = Wärterbuch der französ (258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:05:3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s jurés (326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2024-05-19T02:07:48Z</dcterms:created>
  <dcterms:modified xsi:type="dcterms:W3CDTF">2024-05-19T02:07:48Z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