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presProps" Target="presProps.xml"/>
  <Relationship Id="rId43" Type="http://schemas.openxmlformats.org/officeDocument/2006/relationships/viewProps" Target="viewProps.xml"/>
  <Relationship Id="rId4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59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 Chartes & constitutions comparées. Révision de la constitution belge ".  Par le droit ou par la force. Tome 1 (326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belges à la portée de tous : dictionnaire pratique de législation (326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apport annuel du Comité directeur de la Fédération ouvrière suisse et du Secrétariat ouvrier suisse pour l'année 1888; Procès-verbal de la séance du Comité central de la Fédération ouvrière suisse du 10 février 1889 (327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le droit ou par la force : examen politique et critique de la Constitution Belge (327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: conférences prononcées à Bruxelles et à Gand (327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es (32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s de l'industrie et des mines (328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et arrêtés royaux organiques du Conseil de l'industrie et du travail (665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1 at 2:05:2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rtraits politiques et révolutionnaires (798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1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osition de Paris (1889) (100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5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brique néerlandaise de levure et d'alcool à Delft (Hollande) : institutions crées en faveur du personnel (1012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0:09:0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législatif, jurisprudentiel et doctrinal de la loi communale du 30 mars 1836 et de la loi modificative coordonnées (129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1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9 glorieux centenaire, monde nouveau, nouveaux cieux, nouvelle terre (189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rre : la matière, l'organisme, la pensée (19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0:08:3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e Mons et ses conséquences (203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international des accidents du travail : tome premier : rapport présentés sur la demande du comité d'organisation (283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9:11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2024-05-19T18:23:21Z</dcterms:created>
  <dcterms:modified xsi:type="dcterms:W3CDTF">2024-05-19T18:23:21Z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