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presProps" Target="presProps.xml"/>
  <Relationship Id="rId197" Type="http://schemas.openxmlformats.org/officeDocument/2006/relationships/viewProps" Target="viewProps.xml"/>
  <Relationship Id="rId19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274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91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92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93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provinciales 1950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s (1303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slation sociale (1307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11:01:14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fance dite "coupable" (1335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3:02:54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utôt la mort que l'URSS : le saut libérateur (13382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3:02:28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libération sur l'application de la loi du 19 juillet 1945 :discours prononcé aux Chambres réunies (1454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4:02:29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loi instituant une consultation populaire au sujet de la question royale (1455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9:02:13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industrielle et les comités d'entreprise en Suède (1472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7 2012 at 2:02:11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s d'entreprise : arrêtés du Régent et circulaire du 11.01.1950 (1528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2 at 2:03:19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 de l'économie : arrêté royal du 27 novembre 1950 pris en exécution de la loi du 20 septembre 1948, portant sur l'organisation de l'économie et spécialement de son article 15b (1528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2 at 2:03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s d'entreprise : 13 juin 1949 : arrêté du Régent organique des Conseils d'entreprise : 13.07.1949 : arrêté du Régent organisant l'élection des délégués aux Conseils d'entreprise (1529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2:03:58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ente ans de combat pour la justice sociale : 1919-1949 (1541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11:03:3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sieurs les représentants de la presse (1645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11:04:06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ienfaisance publique (commentaire pratique de la loi organique du 10 mars 1925, modifiée par celle du 8 juin 1945, ainsi que des lois spéciales d'assistance) et les grandes oeuvres médico-sociales (1703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2:05:28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ttérature et la démocratie populaire : à propos de G. Lukacs (1706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9:05:27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eils d'entreprise et les règlements d'atelier (1712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9:05:34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gie (1715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4:05:12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nergie (1718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9:05:16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ères clefs pour la Chine : une vie de Mao Tse Toung (1721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2:05:09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économiques et techniques de la gestion des assurances sociales : intervention de M. R. Royer au 5e Congrès de l'Institut international des finances publiques 25-26-27 septembre 1950 (1721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2:05:59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dyssée de l'enseignement en Belgique (1749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0:06:47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lérance et liberté (1759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0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archisme ou socialisme ? (1762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41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usines aux ouvriers : discours prononcé le 26 juin 1950 à l'Assemblée nationale de la RFP de Yougoslavie suivi du texte intégral de la loi fondamentale sur la gestion des entreprises du 28 juin 1950 (1779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1:06:49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fication des allocations familiales (1789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9:06:05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fication des allocations familiales (1789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9:06:09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lans en verslagen : bedrijfsjaar 1949 (1800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10:07:41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enaire de l'enseignement moyen de l'Etat : 1850-1950 (1995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10:10:43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banisme aux Pays-Bas et le plan national néerlandais (2015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1 2012 at 3:10:32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ble de l'aide soviétique à l'insurrection nationale yougoslave (2020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1:11:34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vement socialiste pour les Etats-Unis d'Europe (2031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1:11:43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eils d'entreprise : commentaires à l'usage des chefs d'entreprise, de la loi du 20 septembre 1948 et des arrêtés d'exécution s'y rapportant (210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3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im du monde : les populations augmentent la terre s'épuise mangerons-nous demain ? (2178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3 at 11:01:39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des programmes de Gotha et d'Erfurt (21861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3:01:03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réussir (2196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3 at 10:01:26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tats-Unis et l'Union soviétique (2220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4:01:13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irs et culture : manuel de l'éducation populaire. Volume II : L'organisation officielle de l'éducation populaire en Belgique, Etat, provinces et intertionalement en fonction des loisirs des travailleurs (2232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5 2013 at 10:02:15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alisation (2268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2:02:11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Nations unies et la paix (2268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3:02:31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rité sociale : étude internationale (232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3:03:15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visuelles (277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36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usines aux ouvriers : discours prononcé le 26 juin 1950 à l'Assemblée Nationale de la R.F.P. de Yougoslavie suivi du texte intégral de la Loi Fondamentale sur la Gestion des entreprises (2861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3 at 12:11:46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a guerre : l'attitude du P.O.S.D.R vis-vis de la guerre. (3579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11:12:37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6-1950/ Indicateur tenu par le Secrétaire Communal (3753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4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0-1956 / Indicateur tenu par le Secrétaire Communal (3753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31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théories économiques (4109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6 at 12:01:07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 ans derrière le rideau de fer : au pays du mensonge déconcertant (41627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6 at 4:02:22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dendaagse waardering van Karl Marx : een bundel opstellen bijeengebracht (4163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6 at 10:02:55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octrine économique et sociale de Karl Marx (42555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6 at 10:04:39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ultation populaire du 12 mars 1950 : ce que les témoins doivent savoir (43177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6 at 3:05:59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a guerre : l'attitude du Parti ouvrier social-démocrate de Russie à l'égard de la guerre (BIB 180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11:12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50 (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mière et la paix : discours prononcés au Congrès national de l'Union nationale des Intellectuels (U.N.I.) : 29 avril 1950 à Paris à la Maison de la Pensée (259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1:05:4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âyes du Tchên èt fleûrs du brouvîre (2834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2:08:09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asse ouvrière et le principe de la souveraineté du peuple dans les rapports internationaux (2859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10:08:4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istes [roman] : novembre 1939-mars 1940 (2597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1:05:5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actuels de la législation sociale en Suisse (287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09 at 8:08:07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s, la rue (histoire non romancée des grèves de juillet 1950 et de la marche sur Bruxelles) (3156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09 at 2:12:20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econd Empire (3171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11:12:3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té européenne (programme fédéraliste) (322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0 at 4:01:08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ontières de l'urbanisme (3231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11:01:03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néfaste du parti communiste dans la lutte pour l'émancipation des travailleurs (326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munisme : l'Etat contre le Communisme (326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: sa vie et son oeuvre, bilan du marxisme (3267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: critique de son économie politique (3267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: critique de sa guerre des classes (3267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istes [roman] : mars-mai 1940 (2597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1:05:05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xisme : critique de ses huits caractères fondamentaux (3267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s et devoirs du journaliste (326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0 (326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vers (3270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mondiale : géographie économique. Tome 1; Produits alimentaires, matières d'origine végétale et animale (3271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mondiale : géographie économique. Tome 2 : Combustibles et sources d'énergie, matières d'origine minérale, voies de communication, moyens de transport (3271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ustrie sidérurgique dans le monde et son évolution économique depuis la seconde guerre mondiale (3275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vement ouvrier et socialiste : chronologie et bibliographie : Angleterre, France, Allemagne, Etats-Unis (1750-1918) (327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distributive s'impose : troisième lettre (328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herches sur la nature et les causes de la richesse des Nations (3280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3, Le procès de la production du capital (suite) (328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4, Le procès de la production du capital (suite et fin) (3281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naie et dévaluation (3281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urance maladie invalidité (328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de solidarité Georges Truffaut et René Delbrouck (3282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mation et sécurité sociale (3283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 scolaire : congrès des 2 et 3 décembre 1950 (3283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scolaire : documents (3283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inéma, pilote du monde moderne : ses aberrations, ses grandeurs (3284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opératives et l'éducation de base (328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 commenté de la loi des finances provinciales et communales (3287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ons de Législation sociale (3288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volution mondiale par la raison, l'équité, la justice : Plus jamais de guerre (3289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e la paix (3289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dynastie de cheminots (3289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e pain, la paix et la liberté: décisions du premier Congrès mondial de la C.I.S.L.Londres, novembre-décembre 1949 (4099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0 at 4:11:59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euxièm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ements de la législation (602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1 at 2:03:12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onique du Conseil économique wallon (768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11 at 12:06:34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organique des conseils de Prud'hommes (77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11 at 9:06:1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se de la civilisation et nouvel humanisme (779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11:06:36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ale syndicale des travailleurs des mines de Belgique : 60 années d'action 1880-1950 (906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3 2011 at 8:08:43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alisations sociales dans l'industrie belge : recueil de 15 monographies d'enquêtes (10229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9 2011 at 11:09:58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endéenne (10259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1 at 1:10:23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 reviens du Viet-Nam libre : notes de voyage (1026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1 at 3:10:43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morale communiste (11663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5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2024-05-19T09:32:23Z</dcterms:created>
  <dcterms:modified xsi:type="dcterms:W3CDTF">2024-05-19T09:32:23Z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